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829704-8985-48AE-A7A2-817231B3E64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660DBC-E9A3-4950-917D-24A5C72DA5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David_Crocket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 Clash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Storytelling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Exaggeration &amp; Hero Creation </a:t>
            </a:r>
            <a:br>
              <a:rPr lang="en-US" sz="3200" dirty="0" smtClean="0"/>
            </a:br>
            <a:r>
              <a:rPr lang="en-US" sz="3200" dirty="0" smtClean="0"/>
              <a:t>in Igbo Culture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06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“Who will wrestle for our village? </a:t>
            </a:r>
            <a:r>
              <a:rPr lang="en-US" i="1" dirty="0" err="1" smtClean="0"/>
              <a:t>Okafo</a:t>
            </a:r>
            <a:r>
              <a:rPr lang="en-US" i="1" dirty="0" smtClean="0"/>
              <a:t> will wrestle for our village.</a:t>
            </a:r>
          </a:p>
          <a:p>
            <a:r>
              <a:rPr lang="en-US" i="1" dirty="0" smtClean="0"/>
              <a:t>Has he thrown a hundred men? He has thrown four hundred men.”</a:t>
            </a:r>
          </a:p>
          <a:p>
            <a:endParaRPr lang="en-US" dirty="0"/>
          </a:p>
          <a:p>
            <a:r>
              <a:rPr lang="en-US" i="1" dirty="0" smtClean="0"/>
              <a:t>					Things Fall Apart</a:t>
            </a:r>
            <a:r>
              <a:rPr lang="en-US" dirty="0" smtClean="0"/>
              <a:t>, 51</a:t>
            </a:r>
            <a:endParaRPr lang="en-US" dirty="0"/>
          </a:p>
        </p:txBody>
      </p:sp>
      <p:pic>
        <p:nvPicPr>
          <p:cNvPr id="6146" name="Picture 2" descr="http://tfa2.wikispaces.com/file/view/wrestling1.jpg/99463007/419x293/wrestl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24329"/>
            <a:ext cx="5705530" cy="39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91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Exaggeration &amp; Hero Creation </a:t>
            </a:r>
            <a:br>
              <a:rPr lang="en-US" sz="3200" dirty="0" smtClean="0"/>
            </a:br>
            <a:r>
              <a:rPr lang="en-US" sz="3200" dirty="0" smtClean="0"/>
              <a:t>in American Culture</a:t>
            </a:r>
            <a:endParaRPr lang="en-US" sz="3200" dirty="0"/>
          </a:p>
        </p:txBody>
      </p:sp>
      <p:pic>
        <p:nvPicPr>
          <p:cNvPr id="7170" name="Picture 2" descr="http://upload.wikimedia.org/wikipedia/commons/thumb/8/89/David_Crockett.jpg/220px-David_Crocket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2438400"/>
            <a:ext cx="3446462" cy="416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s4.mm.bing.net/th?id=H.4554568931411663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153095" cy="416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4478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“Born on a mountain top in Tennessee, greenest state in the Land of the free, raised in the woods </a:t>
            </a:r>
            <a:r>
              <a:rPr lang="en-US" i="1" dirty="0" err="1" smtClean="0"/>
              <a:t>so's</a:t>
            </a:r>
            <a:r>
              <a:rPr lang="en-US" i="1" dirty="0" smtClean="0"/>
              <a:t> he knew every tree, kilt him a </a:t>
            </a:r>
            <a:r>
              <a:rPr lang="en-US" i="1" dirty="0" err="1" smtClean="0"/>
              <a:t>b'ar</a:t>
            </a:r>
            <a:r>
              <a:rPr lang="en-US" i="1" dirty="0" smtClean="0"/>
              <a:t> when he was only three. Davy, Davy Crockett, King of the wild frontier!”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065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hingsfaper1.wikispaces.com/file/view/courts.jpg/177823871/401x480/cour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7" y="304800"/>
            <a:ext cx="432879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s1.mm.bing.net/th?id=H.4620217511118260&amp;pid=1.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5" r="14677"/>
          <a:stretch/>
        </p:blipFill>
        <p:spPr bwMode="auto">
          <a:xfrm>
            <a:off x="4800600" y="304800"/>
            <a:ext cx="401529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3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8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explain the unexplainable</a:t>
            </a:r>
          </a:p>
          <a:p>
            <a:r>
              <a:rPr lang="en-US" dirty="0" smtClean="0"/>
              <a:t>To teach lessons</a:t>
            </a:r>
          </a:p>
          <a:p>
            <a:r>
              <a:rPr lang="en-US" dirty="0" smtClean="0"/>
              <a:t>To uphold traditions and values</a:t>
            </a:r>
          </a:p>
          <a:p>
            <a:r>
              <a:rPr lang="en-US" dirty="0" smtClean="0"/>
              <a:t>To exaggerate our accomplishments and create heroes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tell stories?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6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Explaining the Unexplainable in Igbo Culture</a:t>
            </a:r>
            <a:endParaRPr lang="en-US" sz="3200" dirty="0"/>
          </a:p>
        </p:txBody>
      </p:sp>
      <p:pic>
        <p:nvPicPr>
          <p:cNvPr id="1026" name="Picture 2" descr="http://us.123rf.com/400wm/400/400/amwu/amwu0811/amwu081100503/3929977-maracaibo-wood-turtle-rhinoclemmys-diademata-on-whit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69" y="2120462"/>
            <a:ext cx="605033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828800"/>
            <a:ext cx="7705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“Once upon a time all the birds were invited to a feast in the sky…”</a:t>
            </a:r>
          </a:p>
          <a:p>
            <a:endParaRPr lang="en-US" dirty="0"/>
          </a:p>
          <a:p>
            <a:r>
              <a:rPr lang="en-US" i="1" dirty="0" smtClean="0"/>
              <a:t>					Things Fall Apart</a:t>
            </a:r>
            <a:r>
              <a:rPr lang="en-US" dirty="0" smtClean="0"/>
              <a:t>, 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Explaining the Unexplainable in American Culture</a:t>
            </a:r>
            <a:endParaRPr lang="en-US" sz="3200" dirty="0"/>
          </a:p>
        </p:txBody>
      </p:sp>
      <p:pic>
        <p:nvPicPr>
          <p:cNvPr id="8194" name="Picture 2" descr="http://www.littleduckcreations.co.uk/media/catalog/product/cache/1/image/480x/f31b0cfd465b5145025020710a9577fb/n/o/noahs-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41" y="15240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3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Teaching Lessons in Igbo Culture</a:t>
            </a:r>
            <a:endParaRPr lang="en-US" sz="3200" dirty="0"/>
          </a:p>
        </p:txBody>
      </p:sp>
      <p:pic>
        <p:nvPicPr>
          <p:cNvPr id="1026" name="Picture 2" descr="http://us.123rf.com/400wm/400/400/amwu/amwu0811/amwu081100503/3929977-maracaibo-wood-turtle-rhinoclemmys-diademata-on-whit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69" y="2120462"/>
            <a:ext cx="605033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828800"/>
            <a:ext cx="7705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“Once upon a time all the birds were invited to a feast in the sky…”</a:t>
            </a:r>
          </a:p>
          <a:p>
            <a:endParaRPr lang="en-US" dirty="0"/>
          </a:p>
          <a:p>
            <a:r>
              <a:rPr lang="en-US" i="1" dirty="0" smtClean="0"/>
              <a:t>					Things Fall Apart</a:t>
            </a:r>
            <a:r>
              <a:rPr lang="en-US" dirty="0" smtClean="0"/>
              <a:t>, 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9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Teaching Lessons in American Culture</a:t>
            </a:r>
            <a:endParaRPr lang="en-US" sz="3200" dirty="0"/>
          </a:p>
        </p:txBody>
      </p:sp>
      <p:pic>
        <p:nvPicPr>
          <p:cNvPr id="2050" name="Picture 2" descr="http://1.bp.blogspot.com/_h5DTV--cNLI/TSfatyeIjBI/AAAAAAAAK70/DC8_iMgzmyg/s1600/hanselGrete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90" y="1219200"/>
            <a:ext cx="393261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codaddyo.com/files/images/the-little-engine-that-cou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199"/>
            <a:ext cx="3429000" cy="44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29200" y="6019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 think I can. I think I can”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2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Teaching Lessons in American Culture</a:t>
            </a:r>
            <a:endParaRPr lang="en-US" sz="3200" dirty="0"/>
          </a:p>
        </p:txBody>
      </p:sp>
      <p:pic>
        <p:nvPicPr>
          <p:cNvPr id="3074" name="Picture 2" descr="http://home.netcommander.com/~mrswright/images/japplesee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038" y="1270852"/>
            <a:ext cx="3170562" cy="505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7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Upholding Traditions in Igbo Culture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351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 Story was always told of a wealthy man who set before his </a:t>
            </a:r>
          </a:p>
          <a:p>
            <a:r>
              <a:rPr lang="en-US" dirty="0" smtClean="0"/>
              <a:t>guests a mound of foo-foo so high…”</a:t>
            </a:r>
          </a:p>
          <a:p>
            <a:endParaRPr lang="en-US" dirty="0"/>
          </a:p>
          <a:p>
            <a:r>
              <a:rPr lang="en-US" i="1" dirty="0" smtClean="0"/>
              <a:t>					Things Fall Apart</a:t>
            </a:r>
            <a:r>
              <a:rPr lang="en-US" dirty="0" smtClean="0"/>
              <a:t>, 37</a:t>
            </a:r>
            <a:endParaRPr lang="en-US" dirty="0"/>
          </a:p>
        </p:txBody>
      </p:sp>
      <p:pic>
        <p:nvPicPr>
          <p:cNvPr id="4098" name="Picture 2" descr="http://static2.businessinsider.com/image/4eca7cd569bedde86800000c-400-300/the-new-yam-festival-is-celebrated-by-the-igbo-people-of-afr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3.mm.bing.net/th?id=H.4603621772231522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29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Upholding Traditions in American Culture</a:t>
            </a:r>
            <a:endParaRPr lang="en-US" sz="3200" dirty="0"/>
          </a:p>
        </p:txBody>
      </p:sp>
      <p:pic>
        <p:nvPicPr>
          <p:cNvPr id="5122" name="Picture 2" descr="http://1.bp.blogspot.com/-NBSE6CMfY8I/UI-Ks1uYGAI/AAAAAAAALUw/wATEyfRYvd0/s1600/First-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01778"/>
            <a:ext cx="7162800" cy="422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3716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“One </a:t>
            </a:r>
            <a:r>
              <a:rPr lang="en-US" sz="1600" dirty="0"/>
              <a:t>of the kind Indians was called Squanto, and he came to stay with the Pilgrims, and showed them how to plant their corn, and their </a:t>
            </a:r>
            <a:r>
              <a:rPr lang="en-US" sz="1600" dirty="0" smtClean="0"/>
              <a:t>peas </a:t>
            </a:r>
            <a:r>
              <a:rPr lang="en-US" sz="1600" dirty="0"/>
              <a:t>and wheat and barley</a:t>
            </a:r>
            <a:r>
              <a:rPr lang="en-US" sz="1600" dirty="0" smtClean="0"/>
              <a:t>.”                                          -The Story of the First Thanksgiving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782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263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Culture Clash</vt:lpstr>
      <vt:lpstr>Why do we tell stories?</vt:lpstr>
      <vt:lpstr>Explaining the Unexplainable in Igbo Culture</vt:lpstr>
      <vt:lpstr>Explaining the Unexplainable in American Culture</vt:lpstr>
      <vt:lpstr>Teaching Lessons in Igbo Culture</vt:lpstr>
      <vt:lpstr>Teaching Lessons in American Culture</vt:lpstr>
      <vt:lpstr>Teaching Lessons in American Culture</vt:lpstr>
      <vt:lpstr>Upholding Traditions in Igbo Culture</vt:lpstr>
      <vt:lpstr>Upholding Traditions in American Culture</vt:lpstr>
      <vt:lpstr>Exaggeration &amp; Hero Creation  in Igbo Culture</vt:lpstr>
      <vt:lpstr>Exaggeration &amp; Hero Creation  in American Culture</vt:lpstr>
      <vt:lpstr>PowerPoint Presentation</vt:lpstr>
      <vt:lpstr>Questions?</vt:lpstr>
    </vt:vector>
  </TitlesOfParts>
  <Company>TUHSD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Clash</dc:title>
  <dc:creator>Variz, Jessica</dc:creator>
  <cp:lastModifiedBy>Variz, Jessica</cp:lastModifiedBy>
  <cp:revision>4</cp:revision>
  <dcterms:created xsi:type="dcterms:W3CDTF">2013-03-11T14:59:29Z</dcterms:created>
  <dcterms:modified xsi:type="dcterms:W3CDTF">2013-03-12T16:06:29Z</dcterms:modified>
</cp:coreProperties>
</file>